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8" r:id="rId2"/>
  </p:sldMasterIdLst>
  <p:notesMasterIdLst>
    <p:notesMasterId r:id="rId10"/>
  </p:notesMasterIdLst>
  <p:sldIdLst>
    <p:sldId id="271" r:id="rId3"/>
    <p:sldId id="383" r:id="rId4"/>
    <p:sldId id="384" r:id="rId5"/>
    <p:sldId id="385" r:id="rId6"/>
    <p:sldId id="386" r:id="rId7"/>
    <p:sldId id="388" r:id="rId8"/>
    <p:sldId id="415" r:id="rId9"/>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Gralto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00FF00"/>
    <a:srgbClr val="2D586D"/>
    <a:srgbClr val="006666"/>
    <a:srgbClr val="E46C0A"/>
    <a:srgbClr val="C75F09"/>
    <a:srgbClr val="009999"/>
    <a:srgbClr val="BDF0E8"/>
    <a:srgbClr val="FF6600"/>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72914" autoAdjust="0"/>
  </p:normalViewPr>
  <p:slideViewPr>
    <p:cSldViewPr>
      <p:cViewPr varScale="1">
        <p:scale>
          <a:sx n="85" d="100"/>
          <a:sy n="85" d="100"/>
        </p:scale>
        <p:origin x="2712" y="78"/>
      </p:cViewPr>
      <p:guideLst>
        <p:guide orient="horz" pos="2160"/>
        <p:guide pos="2880"/>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153" cy="49379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15003" y="0"/>
            <a:ext cx="2919153" cy="49379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3EE1E1A-15AD-49C5-9807-69A639765EB4}" type="datetimeFigureOut">
              <a:rPr lang="en-AU"/>
              <a:pPr>
                <a:defRPr/>
              </a:pPr>
              <a:t>13/11/2019</a:t>
            </a:fld>
            <a:endParaRPr lang="en-AU"/>
          </a:p>
        </p:txBody>
      </p:sp>
      <p:sp>
        <p:nvSpPr>
          <p:cNvPr id="4" name="Slide Image Placeholder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3899" y="4686262"/>
            <a:ext cx="5387967" cy="4439366"/>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70941"/>
            <a:ext cx="2919153" cy="49379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15003" y="9370941"/>
            <a:ext cx="2919153" cy="49379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232783C-5106-4848-B83E-A119B6669B9E}" type="slidenum">
              <a:rPr lang="en-AU"/>
              <a:pPr>
                <a:defRPr/>
              </a:pPr>
              <a:t>‹#›</a:t>
            </a:fld>
            <a:endParaRPr lang="en-AU"/>
          </a:p>
        </p:txBody>
      </p:sp>
    </p:spTree>
    <p:extLst>
      <p:ext uri="{BB962C8B-B14F-4D97-AF65-F5344CB8AC3E}">
        <p14:creationId xmlns:p14="http://schemas.microsoft.com/office/powerpoint/2010/main" val="1137107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3D218D-E234-444E-8C43-CCC6CAAAF553}"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156834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1" u="sng" dirty="0" smtClean="0"/>
              <a:t>Educator notes: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This is an automatic function that has been built</a:t>
            </a:r>
            <a:r>
              <a:rPr lang="en-AU" b="0" u="none" baseline="0" dirty="0" smtClean="0"/>
              <a:t> into this release of </a:t>
            </a:r>
            <a:r>
              <a:rPr lang="en-AU" b="0" u="none" baseline="0" dirty="0" err="1" smtClean="0"/>
              <a:t>eMR</a:t>
            </a:r>
            <a:r>
              <a:rPr lang="en-AU" b="0" u="none" baseline="0" dirty="0" smtClean="0"/>
              <a: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This automatically triggered medical order is an electronic safeguard that has been put in place to ensure that patients do not have catheters </a:t>
            </a:r>
            <a:r>
              <a:rPr lang="en-AU" b="0" i="1" u="none" baseline="0" dirty="0" smtClean="0"/>
              <a:t>in situ </a:t>
            </a:r>
            <a:r>
              <a:rPr lang="en-AU" b="0" i="0" u="none" baseline="0" dirty="0" smtClean="0"/>
              <a:t>for unnecessarily prolonged periods of time. Research shows that the microbial load of the catheter increases the longer the catheter remains </a:t>
            </a:r>
            <a:r>
              <a:rPr lang="en-AU" b="0" i="1" u="none" baseline="0" dirty="0" smtClean="0"/>
              <a:t>in situ</a:t>
            </a:r>
            <a:r>
              <a:rPr lang="en-AU" b="0" i="0" u="none" baseline="0" dirty="0" smtClean="0"/>
              <a:t>. Thus the risk of infection increases the longer the catheter is in place.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i="0" u="none" baseline="0" dirty="0" smtClean="0"/>
              <a:t>In acute settings, a catheter review should be done at least once in every 24 hour period for the duration of catheterisation.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AU" b="0" i="0" u="none" baseline="0" dirty="0" smtClean="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AU" b="1" u="none" dirty="0" smtClean="0"/>
              <a:t>References:</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AU" sz="1200" dirty="0" smtClean="0"/>
              <a:t>1. </a:t>
            </a:r>
            <a:r>
              <a:rPr lang="en-AU" sz="1200" dirty="0" err="1" smtClean="0"/>
              <a:t>Donlan</a:t>
            </a:r>
            <a:r>
              <a:rPr lang="en-AU" sz="1200" dirty="0" smtClean="0"/>
              <a:t>, R.M., </a:t>
            </a:r>
            <a:r>
              <a:rPr lang="en-AU" sz="1200" i="1" dirty="0" smtClean="0"/>
              <a:t>Biofilms and device-associated infections.</a:t>
            </a:r>
            <a:r>
              <a:rPr lang="en-AU" sz="1200" i="0" dirty="0" smtClean="0"/>
              <a:t> Emerging Infectious Diseases, 2001. </a:t>
            </a:r>
            <a:r>
              <a:rPr lang="en-AU" sz="1200" b="1" i="0" dirty="0" smtClean="0"/>
              <a:t>7</a:t>
            </a:r>
            <a:r>
              <a:rPr lang="en-AU" sz="1200" b="0" i="0" dirty="0" smtClean="0"/>
              <a:t>(2): p. 277-281.</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AU" sz="1200" dirty="0" smtClean="0"/>
              <a:t>2. Saint, S. and C. Chenoweth, </a:t>
            </a:r>
            <a:r>
              <a:rPr lang="en-AU" sz="1200" i="1" dirty="0" smtClean="0"/>
              <a:t>Biofilms and catheter-associated urinary tract infections.</a:t>
            </a:r>
            <a:r>
              <a:rPr lang="en-AU" sz="1200" i="0" dirty="0" smtClean="0"/>
              <a:t> Infectious Diseases Clinics of North America, 2003. </a:t>
            </a:r>
            <a:r>
              <a:rPr lang="en-AU" sz="1200" b="1" i="0" dirty="0" smtClean="0"/>
              <a:t>17</a:t>
            </a:r>
            <a:r>
              <a:rPr lang="en-AU" sz="1200" b="0" i="0" dirty="0" smtClean="0"/>
              <a:t>(2): p. 411-432.</a:t>
            </a:r>
            <a:endParaRPr lang="en-AU" b="0" u="none"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1C283B-8516-4D54-BAA9-D9A9699E7980}" type="slidenum">
              <a:rPr lang="en-AU"/>
              <a:pPr fontAlgn="base">
                <a:spcBef>
                  <a:spcPct val="0"/>
                </a:spcBef>
                <a:spcAft>
                  <a:spcPct val="0"/>
                </a:spcAft>
              </a:pPr>
              <a:t>2</a:t>
            </a:fld>
            <a:endParaRPr lang="en-AU"/>
          </a:p>
        </p:txBody>
      </p:sp>
    </p:spTree>
    <p:extLst>
      <p:ext uri="{BB962C8B-B14F-4D97-AF65-F5344CB8AC3E}">
        <p14:creationId xmlns:p14="http://schemas.microsoft.com/office/powerpoint/2010/main" val="354439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1" u="sng" dirty="0" smtClean="0"/>
              <a:t>Educator notes: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Note that</a:t>
            </a:r>
            <a:r>
              <a:rPr lang="en-AU" b="0" u="none" baseline="0" dirty="0" smtClean="0"/>
              <a:t> the follow up action instructs for a catheter review at 24hrs.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Note that no catheter review or catheter removal observations have been entered after the initial catheter insertion.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If the medical record was being audited, it would appear that the catheter has gone unchecked for over 48 hours.</a:t>
            </a:r>
            <a:endParaRPr lang="en-AU" b="0" u="none"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1C283B-8516-4D54-BAA9-D9A9699E7980}" type="slidenum">
              <a:rPr lang="en-AU"/>
              <a:pPr fontAlgn="base">
                <a:spcBef>
                  <a:spcPct val="0"/>
                </a:spcBef>
                <a:spcAft>
                  <a:spcPct val="0"/>
                </a:spcAft>
              </a:pPr>
              <a:t>3</a:t>
            </a:fld>
            <a:endParaRPr lang="en-AU"/>
          </a:p>
        </p:txBody>
      </p:sp>
    </p:spTree>
    <p:extLst>
      <p:ext uri="{BB962C8B-B14F-4D97-AF65-F5344CB8AC3E}">
        <p14:creationId xmlns:p14="http://schemas.microsoft.com/office/powerpoint/2010/main" val="17747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1" u="sng" dirty="0" smtClean="0"/>
              <a:t>Educator notes: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Point out that at this</a:t>
            </a:r>
            <a:r>
              <a:rPr lang="en-AU" b="0" u="none" baseline="0" dirty="0" smtClean="0"/>
              <a:t> point in time (over 48 hours after insertion) </a:t>
            </a:r>
            <a:r>
              <a:rPr lang="en-AU" b="0" u="none" dirty="0" smtClean="0"/>
              <a:t>no</a:t>
            </a:r>
            <a:r>
              <a:rPr lang="en-AU" b="0" u="none" baseline="0" dirty="0" smtClean="0"/>
              <a:t> orders are listed under Outstanding Orders or Overdue Tasks (green tabs).</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AU" b="0" u="none"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1C283B-8516-4D54-BAA9-D9A9699E7980}" type="slidenum">
              <a:rPr lang="en-AU"/>
              <a:pPr fontAlgn="base">
                <a:spcBef>
                  <a:spcPct val="0"/>
                </a:spcBef>
                <a:spcAft>
                  <a:spcPct val="0"/>
                </a:spcAft>
              </a:pPr>
              <a:t>4</a:t>
            </a:fld>
            <a:endParaRPr lang="en-AU"/>
          </a:p>
        </p:txBody>
      </p:sp>
    </p:spTree>
    <p:extLst>
      <p:ext uri="{BB962C8B-B14F-4D97-AF65-F5344CB8AC3E}">
        <p14:creationId xmlns:p14="http://schemas.microsoft.com/office/powerpoint/2010/main" val="62115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1" u="sng" dirty="0" smtClean="0"/>
              <a:t>Educator notes: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If</a:t>
            </a:r>
            <a:r>
              <a:rPr lang="en-AU" b="0" u="none" baseline="0" dirty="0" smtClean="0"/>
              <a:t> we log back into the </a:t>
            </a:r>
            <a:r>
              <a:rPr lang="en-AU" b="0" u="none" baseline="0" dirty="0" err="1" smtClean="0"/>
              <a:t>eMR</a:t>
            </a:r>
            <a:r>
              <a:rPr lang="en-AU" b="0" u="none" baseline="0" dirty="0" smtClean="0"/>
              <a:t> at &gt;64 hrs post insertion, </a:t>
            </a:r>
            <a:r>
              <a:rPr lang="en-AU" b="0" u="none" dirty="0" smtClean="0"/>
              <a:t>we can see that </a:t>
            </a:r>
            <a:r>
              <a:rPr lang="en-AU" b="0" u="none" baseline="0" dirty="0" smtClean="0"/>
              <a:t>the patient summary screen has changed.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Look at the Outstanding Orders tab - a medical review for an catheter review automatically has been posted by the </a:t>
            </a:r>
            <a:r>
              <a:rPr lang="en-AU" b="0" u="none" baseline="0" dirty="0" err="1" smtClean="0"/>
              <a:t>eMR</a:t>
            </a:r>
            <a:r>
              <a:rPr lang="en-AU" b="0" u="none" baseline="0" dirty="0" smtClean="0"/>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i="0" u="none" baseline="0" dirty="0" smtClean="0"/>
              <a:t>Yellow box will appear if you hover over ‘Urinary Catheter Review’ in the Outstanding Orders list.</a:t>
            </a:r>
            <a:endParaRPr lang="en-AU" b="0" u="none" baseline="0"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If it is not documented that the catheter is not removed within the first 72hrs since insertion, </a:t>
            </a:r>
            <a:r>
              <a:rPr lang="en-AU" b="0" u="none" baseline="0" dirty="0" err="1" smtClean="0"/>
              <a:t>eMR</a:t>
            </a:r>
            <a:r>
              <a:rPr lang="en-AU" b="0" u="none" baseline="0" dirty="0" smtClean="0"/>
              <a:t> will automatically post this order at 64hrs after the catheter has been inserted. This order will first be listed under Outstanding Orders in the patient summary to remind all users logging into this patient’s record that the catheter needs to be attended to.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The order will stay as an Outstanding Order in the patient summary for the next 48 hours, which will be the equivalent of 112  hours after the catheter was first inserted.</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This alerting feature is a safeguard to ensure that a review of the catheter has been done </a:t>
            </a:r>
            <a:r>
              <a:rPr lang="en-AU" b="0" u="sng" baseline="0" dirty="0" smtClean="0"/>
              <a:t>and </a:t>
            </a:r>
            <a:r>
              <a:rPr lang="en-AU" b="0" u="none" baseline="0" dirty="0" smtClean="0"/>
              <a:t>documented. It is important the catheters are reviewed at least once in each 24 hour period for patients receiving care in the acute setting.</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1C283B-8516-4D54-BAA9-D9A9699E7980}" type="slidenum">
              <a:rPr lang="en-AU"/>
              <a:pPr fontAlgn="base">
                <a:spcBef>
                  <a:spcPct val="0"/>
                </a:spcBef>
                <a:spcAft>
                  <a:spcPct val="0"/>
                </a:spcAft>
              </a:pPr>
              <a:t>5</a:t>
            </a:fld>
            <a:endParaRPr lang="en-AU"/>
          </a:p>
        </p:txBody>
      </p:sp>
    </p:spTree>
    <p:extLst>
      <p:ext uri="{BB962C8B-B14F-4D97-AF65-F5344CB8AC3E}">
        <p14:creationId xmlns:p14="http://schemas.microsoft.com/office/powerpoint/2010/main" val="386509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1" u="sng" dirty="0" smtClean="0"/>
              <a:t>Educator notes: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To further view the Outstanding</a:t>
            </a:r>
            <a:r>
              <a:rPr lang="en-AU" b="0" u="none" baseline="0" dirty="0" smtClean="0"/>
              <a:t> Order, click Orders in the side menu.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The Urinary Catheter Review order is automatically listed under Medical Reviews.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dirty="0" smtClean="0"/>
              <a:t>Click</a:t>
            </a:r>
            <a:r>
              <a:rPr lang="en-AU" b="0" u="none" baseline="0" dirty="0" smtClean="0"/>
              <a:t> the </a:t>
            </a:r>
            <a:r>
              <a:rPr lang="en-AU" b="0" u="none" baseline="0" dirty="0" err="1" smtClean="0"/>
              <a:t>tickbox</a:t>
            </a:r>
            <a:r>
              <a:rPr lang="en-AU" b="0" u="none" baseline="0" dirty="0" smtClean="0"/>
              <a:t> to assign the medical review order to a particular medical officer’s task list.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b="0" u="none" baseline="0" dirty="0" smtClean="0"/>
              <a:t>The Urinary Catheter Review Order will no longer be visible once the medical officer has documented that the review was completed and/or catheter removal has been documented in the </a:t>
            </a:r>
            <a:r>
              <a:rPr lang="en-AU" b="0" u="none" baseline="0" dirty="0" err="1" smtClean="0"/>
              <a:t>eMR</a:t>
            </a:r>
            <a:r>
              <a:rPr lang="en-AU" b="0" u="none" baseline="0" dirty="0" smtClean="0"/>
              <a: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1C283B-8516-4D54-BAA9-D9A9699E7980}" type="slidenum">
              <a:rPr lang="en-AU"/>
              <a:pPr fontAlgn="base">
                <a:spcBef>
                  <a:spcPct val="0"/>
                </a:spcBef>
                <a:spcAft>
                  <a:spcPct val="0"/>
                </a:spcAft>
              </a:pPr>
              <a:t>6</a:t>
            </a:fld>
            <a:endParaRPr lang="en-AU"/>
          </a:p>
        </p:txBody>
      </p:sp>
    </p:spTree>
    <p:extLst>
      <p:ext uri="{BB962C8B-B14F-4D97-AF65-F5344CB8AC3E}">
        <p14:creationId xmlns:p14="http://schemas.microsoft.com/office/powerpoint/2010/main" val="248505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39DEEC-3271-4517-BBD6-A28C4005C18F}" type="slidenum">
              <a:rPr lang="en-AU"/>
              <a:pPr fontAlgn="base">
                <a:spcBef>
                  <a:spcPct val="0"/>
                </a:spcBef>
                <a:spcAft>
                  <a:spcPct val="0"/>
                </a:spcAft>
              </a:pPr>
              <a:t>7</a:t>
            </a:fld>
            <a:endParaRPr lang="en-AU"/>
          </a:p>
        </p:txBody>
      </p:sp>
    </p:spTree>
    <p:extLst>
      <p:ext uri="{BB962C8B-B14F-4D97-AF65-F5344CB8AC3E}">
        <p14:creationId xmlns:p14="http://schemas.microsoft.com/office/powerpoint/2010/main" val="322701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2656"/>
            <a:ext cx="7772400" cy="1470025"/>
          </a:xfrm>
        </p:spPr>
        <p:txBody>
          <a:bodyPr/>
          <a:lstStyle>
            <a:lvl1pPr>
              <a:defRPr baseline="0"/>
            </a:lvl1pPr>
          </a:lstStyle>
          <a:p>
            <a:r>
              <a:rPr lang="en-US" smtClean="0"/>
              <a:t>Click to edit Master title style</a:t>
            </a:r>
            <a:endParaRPr lang="en-AU" dirty="0"/>
          </a:p>
        </p:txBody>
      </p:sp>
      <p:sp>
        <p:nvSpPr>
          <p:cNvPr id="3" name="Subtitle 2"/>
          <p:cNvSpPr>
            <a:spLocks noGrp="1"/>
          </p:cNvSpPr>
          <p:nvPr>
            <p:ph type="subTitle" idx="1"/>
          </p:nvPr>
        </p:nvSpPr>
        <p:spPr>
          <a:xfrm>
            <a:off x="2483768" y="2060848"/>
            <a:ext cx="6400800" cy="1752600"/>
          </a:xfrm>
        </p:spPr>
        <p:txBody>
          <a:bodyPr/>
          <a:lstStyle>
            <a:lvl1pPr marL="0" indent="0" algn="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44642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p:cNvSpPr txBox="1">
            <a:spLocks/>
          </p:cNvSpPr>
          <p:nvPr userDrawn="1"/>
        </p:nvSpPr>
        <p:spPr>
          <a:xfrm>
            <a:off x="1331913" y="2565400"/>
            <a:ext cx="6400800" cy="15843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AU" dirty="0" smtClean="0"/>
          </a:p>
        </p:txBody>
      </p:sp>
      <p:sp>
        <p:nvSpPr>
          <p:cNvPr id="2" name="Title 1"/>
          <p:cNvSpPr>
            <a:spLocks noGrp="1"/>
          </p:cNvSpPr>
          <p:nvPr>
            <p:ph type="ctrTitle"/>
          </p:nvPr>
        </p:nvSpPr>
        <p:spPr>
          <a:xfrm>
            <a:off x="683568" y="836712"/>
            <a:ext cx="7772400" cy="1470025"/>
          </a:xfrm>
        </p:spPr>
        <p:txBody>
          <a:bodyPr>
            <a:normAutofit/>
          </a:bodyPr>
          <a:lstStyle>
            <a:lvl1pPr algn="l">
              <a:defRPr sz="4400" baseline="0"/>
            </a:lvl1pPr>
          </a:lstStyle>
          <a:p>
            <a:r>
              <a:rPr lang="en-US" smtClean="0"/>
              <a:t>Click to edit Master title style</a:t>
            </a:r>
            <a:endParaRPr lang="en-AU" dirty="0"/>
          </a:p>
        </p:txBody>
      </p:sp>
      <p:sp>
        <p:nvSpPr>
          <p:cNvPr id="8" name="Content Placeholder 2"/>
          <p:cNvSpPr>
            <a:spLocks noGrp="1"/>
          </p:cNvSpPr>
          <p:nvPr>
            <p:ph idx="1"/>
          </p:nvPr>
        </p:nvSpPr>
        <p:spPr>
          <a:xfrm>
            <a:off x="683568" y="2780929"/>
            <a:ext cx="7776864" cy="2376264"/>
          </a:xfrm>
        </p:spPr>
        <p:txBody>
          <a:bodyPr>
            <a:normAutofit/>
          </a:bodyPr>
          <a:lstStyle>
            <a:lvl1pPr marL="0" indent="0" algn="l">
              <a:buNone/>
              <a:defRPr sz="3200">
                <a:solidFill>
                  <a:schemeClr val="tx1">
                    <a:lumMod val="50000"/>
                    <a:lumOff val="50000"/>
                  </a:schemeClr>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6" name="Slide Number Placeholder 5"/>
          <p:cNvSpPr>
            <a:spLocks noGrp="1"/>
          </p:cNvSpPr>
          <p:nvPr>
            <p:ph type="sldNum" sz="quarter" idx="11"/>
          </p:nvPr>
        </p:nvSpPr>
        <p:spPr/>
        <p:txBody>
          <a:bodyPr/>
          <a:lstStyle>
            <a:lvl1pPr>
              <a:defRPr/>
            </a:lvl1pPr>
          </a:lstStyle>
          <a:p>
            <a:pPr>
              <a:defRPr/>
            </a:pPr>
            <a:fld id="{90A8CE3F-5311-4F04-ABE2-AF85B21EA387}" type="slidenum">
              <a:rPr lang="en-AU"/>
              <a:pPr>
                <a:defRPr/>
              </a:pPr>
              <a:t>‹#›</a:t>
            </a:fld>
            <a:endParaRPr lang="en-AU"/>
          </a:p>
        </p:txBody>
      </p:sp>
    </p:spTree>
    <p:extLst>
      <p:ext uri="{BB962C8B-B14F-4D97-AF65-F5344CB8AC3E}">
        <p14:creationId xmlns:p14="http://schemas.microsoft.com/office/powerpoint/2010/main" val="375661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lvl1pPr>
              <a:defRPr sz="4400"/>
            </a:lvl1pPr>
          </a:lstStyle>
          <a:p>
            <a:r>
              <a:rPr lang="en-US" smtClean="0"/>
              <a:t>Click to edit Master title style</a:t>
            </a:r>
            <a:endParaRPr lang="en-AU" dirty="0"/>
          </a:p>
        </p:txBody>
      </p:sp>
      <p:sp>
        <p:nvSpPr>
          <p:cNvPr id="3" name="Content Placeholder 2"/>
          <p:cNvSpPr>
            <a:spLocks noGrp="1"/>
          </p:cNvSpPr>
          <p:nvPr>
            <p:ph idx="1"/>
          </p:nvPr>
        </p:nvSpPr>
        <p:spPr>
          <a:xfrm>
            <a:off x="467544" y="1268760"/>
            <a:ext cx="8229600" cy="4857403"/>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5" name="Slide Number Placeholder 5"/>
          <p:cNvSpPr>
            <a:spLocks noGrp="1"/>
          </p:cNvSpPr>
          <p:nvPr>
            <p:ph type="sldNum" sz="quarter" idx="11"/>
          </p:nvPr>
        </p:nvSpPr>
        <p:spPr/>
        <p:txBody>
          <a:bodyPr/>
          <a:lstStyle>
            <a:lvl1pPr>
              <a:defRPr/>
            </a:lvl1pPr>
          </a:lstStyle>
          <a:p>
            <a:pPr>
              <a:defRPr/>
            </a:pPr>
            <a:fld id="{576A749D-333E-46E4-9EB4-64639AFC1FE8}" type="slidenum">
              <a:rPr lang="en-AU"/>
              <a:pPr>
                <a:defRPr/>
              </a:pPr>
              <a:t>‹#›</a:t>
            </a:fld>
            <a:endParaRPr lang="en-AU" dirty="0"/>
          </a:p>
        </p:txBody>
      </p:sp>
    </p:spTree>
    <p:extLst>
      <p:ext uri="{BB962C8B-B14F-4D97-AF65-F5344CB8AC3E}">
        <p14:creationId xmlns:p14="http://schemas.microsoft.com/office/powerpoint/2010/main" val="282080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1"/>
          <p:cNvSpPr>
            <a:spLocks noGrp="1"/>
          </p:cNvSpPr>
          <p:nvPr>
            <p:ph type="title"/>
          </p:nvPr>
        </p:nvSpPr>
        <p:spPr>
          <a:xfrm>
            <a:off x="457200" y="274638"/>
            <a:ext cx="8229600" cy="850106"/>
          </a:xfrm>
        </p:spPr>
        <p:txBody>
          <a:bodyPr>
            <a:noAutofit/>
          </a:bodyPr>
          <a:lstStyle>
            <a:lvl1pPr>
              <a:defRPr sz="4400"/>
            </a:lvl1pPr>
          </a:lstStyle>
          <a:p>
            <a:r>
              <a:rPr lang="en-US" smtClean="0"/>
              <a:t>Click to edit Master title style</a:t>
            </a:r>
            <a:endParaRPr lang="en-AU" dirty="0"/>
          </a:p>
        </p:txBody>
      </p:sp>
      <p:sp>
        <p:nvSpPr>
          <p:cNvPr id="5"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6" name="Slide Number Placeholder 5"/>
          <p:cNvSpPr>
            <a:spLocks noGrp="1"/>
          </p:cNvSpPr>
          <p:nvPr>
            <p:ph type="sldNum" sz="quarter" idx="11"/>
          </p:nvPr>
        </p:nvSpPr>
        <p:spPr/>
        <p:txBody>
          <a:bodyPr/>
          <a:lstStyle>
            <a:lvl1pPr>
              <a:defRPr/>
            </a:lvl1pPr>
          </a:lstStyle>
          <a:p>
            <a:pPr>
              <a:defRPr/>
            </a:pPr>
            <a:fld id="{35D9E4E9-58AC-4A68-8050-2AA23E8D5ACF}" type="slidenum">
              <a:rPr lang="en-AU"/>
              <a:pPr>
                <a:defRPr/>
              </a:pPr>
              <a:t>‹#›</a:t>
            </a:fld>
            <a:endParaRPr lang="en-AU" dirty="0"/>
          </a:p>
        </p:txBody>
      </p:sp>
    </p:spTree>
    <p:extLst>
      <p:ext uri="{BB962C8B-B14F-4D97-AF65-F5344CB8AC3E}">
        <p14:creationId xmlns:p14="http://schemas.microsoft.com/office/powerpoint/2010/main" val="227945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196752"/>
            <a:ext cx="403244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45025" y="1844825"/>
            <a:ext cx="4041775" cy="432047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57200" y="274638"/>
            <a:ext cx="8229600" cy="850106"/>
          </a:xfrm>
        </p:spPr>
        <p:txBody>
          <a:bodyPr>
            <a:noAutofit/>
          </a:bodyPr>
          <a:lstStyle>
            <a:lvl1pPr>
              <a:defRPr sz="4400"/>
            </a:lvl1pPr>
          </a:lstStyle>
          <a:p>
            <a:r>
              <a:rPr lang="en-US" smtClean="0"/>
              <a:t>Click to edit Master title style</a:t>
            </a:r>
            <a:endParaRPr lang="en-AU" dirty="0"/>
          </a:p>
        </p:txBody>
      </p:sp>
      <p:sp>
        <p:nvSpPr>
          <p:cNvPr id="15" name="Text Placeholder 2"/>
          <p:cNvSpPr>
            <a:spLocks noGrp="1"/>
          </p:cNvSpPr>
          <p:nvPr>
            <p:ph type="body" idx="13"/>
          </p:nvPr>
        </p:nvSpPr>
        <p:spPr>
          <a:xfrm>
            <a:off x="4644008" y="1196752"/>
            <a:ext cx="404018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lvl1pPr>
          </a:lstStyle>
          <a:p>
            <a:pPr>
              <a:defRPr/>
            </a:pPr>
            <a:r>
              <a:rPr lang="en-AU"/>
              <a:t>PRESENTATION NAME – MONTH YYYY</a:t>
            </a:r>
          </a:p>
          <a:p>
            <a:pPr>
              <a:defRPr/>
            </a:pPr>
            <a:r>
              <a:rPr lang="en-AU"/>
              <a:t>PRESENTER NAME</a:t>
            </a:r>
          </a:p>
        </p:txBody>
      </p:sp>
      <p:sp>
        <p:nvSpPr>
          <p:cNvPr id="8" name="Slide Number Placeholder 5"/>
          <p:cNvSpPr>
            <a:spLocks noGrp="1"/>
          </p:cNvSpPr>
          <p:nvPr>
            <p:ph type="sldNum" sz="quarter" idx="15"/>
          </p:nvPr>
        </p:nvSpPr>
        <p:spPr/>
        <p:txBody>
          <a:bodyPr/>
          <a:lstStyle>
            <a:lvl1pPr>
              <a:defRPr/>
            </a:lvl1pPr>
          </a:lstStyle>
          <a:p>
            <a:pPr>
              <a:defRPr/>
            </a:pPr>
            <a:fld id="{169400B2-6CCC-454F-88E8-945D4CF9AC2F}" type="slidenum">
              <a:rPr lang="en-AU"/>
              <a:pPr>
                <a:defRPr/>
              </a:pPr>
              <a:t>‹#›</a:t>
            </a:fld>
            <a:endParaRPr lang="en-AU" dirty="0"/>
          </a:p>
        </p:txBody>
      </p:sp>
    </p:spTree>
    <p:extLst>
      <p:ext uri="{BB962C8B-B14F-4D97-AF65-F5344CB8AC3E}">
        <p14:creationId xmlns:p14="http://schemas.microsoft.com/office/powerpoint/2010/main" val="237189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850106"/>
          </a:xfrm>
        </p:spPr>
        <p:txBody>
          <a:bodyPr>
            <a:noAutofit/>
          </a:bodyPr>
          <a:lstStyle>
            <a:lvl1pPr>
              <a:defRPr sz="4400"/>
            </a:lvl1pPr>
          </a:lstStyle>
          <a:p>
            <a:r>
              <a:rPr lang="en-US" smtClean="0"/>
              <a:t>Click to edit Master title style</a:t>
            </a:r>
            <a:endParaRPr lang="en-AU" dirty="0"/>
          </a:p>
        </p:txBody>
      </p:sp>
      <p:sp>
        <p:nvSpPr>
          <p:cNvPr id="3"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4" name="Slide Number Placeholder 5"/>
          <p:cNvSpPr>
            <a:spLocks noGrp="1"/>
          </p:cNvSpPr>
          <p:nvPr>
            <p:ph type="sldNum" sz="quarter" idx="11"/>
          </p:nvPr>
        </p:nvSpPr>
        <p:spPr/>
        <p:txBody>
          <a:bodyPr/>
          <a:lstStyle>
            <a:lvl1pPr>
              <a:defRPr/>
            </a:lvl1pPr>
          </a:lstStyle>
          <a:p>
            <a:pPr>
              <a:defRPr/>
            </a:pPr>
            <a:fld id="{9F484588-0CDB-438F-BF76-CC20DF31A6BD}" type="slidenum">
              <a:rPr lang="en-AU"/>
              <a:pPr>
                <a:defRPr/>
              </a:pPr>
              <a:t>‹#›</a:t>
            </a:fld>
            <a:endParaRPr lang="en-AU" dirty="0"/>
          </a:p>
        </p:txBody>
      </p:sp>
    </p:spTree>
    <p:extLst>
      <p:ext uri="{BB962C8B-B14F-4D97-AF65-F5344CB8AC3E}">
        <p14:creationId xmlns:p14="http://schemas.microsoft.com/office/powerpoint/2010/main" val="37507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3" name="Slide Number Placeholder 5"/>
          <p:cNvSpPr>
            <a:spLocks noGrp="1"/>
          </p:cNvSpPr>
          <p:nvPr>
            <p:ph type="sldNum" sz="quarter" idx="11"/>
          </p:nvPr>
        </p:nvSpPr>
        <p:spPr/>
        <p:txBody>
          <a:bodyPr/>
          <a:lstStyle>
            <a:lvl1pPr>
              <a:defRPr/>
            </a:lvl1pPr>
          </a:lstStyle>
          <a:p>
            <a:pPr>
              <a:defRPr/>
            </a:pPr>
            <a:fld id="{74787EA8-9F1C-4FD6-8266-8612CBBF4034}" type="slidenum">
              <a:rPr lang="en-AU"/>
              <a:pPr>
                <a:defRPr/>
              </a:pPr>
              <a:t>‹#›</a:t>
            </a:fld>
            <a:endParaRPr lang="en-AU" dirty="0"/>
          </a:p>
        </p:txBody>
      </p:sp>
    </p:spTree>
    <p:extLst>
      <p:ext uri="{BB962C8B-B14F-4D97-AF65-F5344CB8AC3E}">
        <p14:creationId xmlns:p14="http://schemas.microsoft.com/office/powerpoint/2010/main" val="10638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530066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Subtitle 2"/>
          <p:cNvSpPr txBox="1">
            <a:spLocks/>
          </p:cNvSpPr>
          <p:nvPr userDrawn="1"/>
        </p:nvSpPr>
        <p:spPr>
          <a:xfrm>
            <a:off x="1331913" y="2565400"/>
            <a:ext cx="6400800" cy="15843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AU" dirty="0" smtClean="0"/>
          </a:p>
        </p:txBody>
      </p:sp>
      <p:sp>
        <p:nvSpPr>
          <p:cNvPr id="2" name="Title 1"/>
          <p:cNvSpPr>
            <a:spLocks noGrp="1"/>
          </p:cNvSpPr>
          <p:nvPr>
            <p:ph type="ctrTitle"/>
          </p:nvPr>
        </p:nvSpPr>
        <p:spPr>
          <a:xfrm>
            <a:off x="683568" y="836712"/>
            <a:ext cx="7772400" cy="1470025"/>
          </a:xfrm>
        </p:spPr>
        <p:txBody>
          <a:bodyPr>
            <a:normAutofit/>
          </a:bodyPr>
          <a:lstStyle>
            <a:lvl1pPr algn="l">
              <a:defRPr sz="4400" baseline="0">
                <a:solidFill>
                  <a:schemeClr val="bg1"/>
                </a:solidFill>
              </a:defRPr>
            </a:lvl1pPr>
          </a:lstStyle>
          <a:p>
            <a:r>
              <a:rPr lang="en-US" smtClean="0"/>
              <a:t>Click to edit Master title style</a:t>
            </a:r>
            <a:endParaRPr lang="en-AU" dirty="0"/>
          </a:p>
        </p:txBody>
      </p:sp>
      <p:sp>
        <p:nvSpPr>
          <p:cNvPr id="8" name="Content Placeholder 2"/>
          <p:cNvSpPr>
            <a:spLocks noGrp="1"/>
          </p:cNvSpPr>
          <p:nvPr>
            <p:ph idx="1"/>
          </p:nvPr>
        </p:nvSpPr>
        <p:spPr>
          <a:xfrm>
            <a:off x="683568" y="3501007"/>
            <a:ext cx="7776864" cy="1656185"/>
          </a:xfrm>
        </p:spPr>
        <p:txBody>
          <a:bodyPr>
            <a:normAutofit/>
          </a:bodyPr>
          <a:lstStyle>
            <a:lvl1pPr marL="0" indent="0" algn="r">
              <a:buNone/>
              <a:defRPr sz="3200">
                <a:solidFill>
                  <a:schemeClr val="bg1"/>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AU"/>
              <a:t>PRESENTATION NAME – MONTH YYYY</a:t>
            </a:r>
          </a:p>
          <a:p>
            <a:pPr>
              <a:defRPr/>
            </a:pPr>
            <a:r>
              <a:rPr lang="en-AU"/>
              <a:t>PRESENTER NAME</a:t>
            </a:r>
          </a:p>
        </p:txBody>
      </p:sp>
      <p:sp>
        <p:nvSpPr>
          <p:cNvPr id="7" name="Slide Number Placeholder 5"/>
          <p:cNvSpPr>
            <a:spLocks noGrp="1"/>
          </p:cNvSpPr>
          <p:nvPr>
            <p:ph type="sldNum" sz="quarter" idx="11"/>
          </p:nvPr>
        </p:nvSpPr>
        <p:spPr/>
        <p:txBody>
          <a:bodyPr/>
          <a:lstStyle>
            <a:lvl1pPr>
              <a:defRPr/>
            </a:lvl1pPr>
          </a:lstStyle>
          <a:p>
            <a:pPr>
              <a:defRPr/>
            </a:pPr>
            <a:fld id="{8E677FF4-06A0-4A3B-8BB8-246940C30E88}" type="slidenum">
              <a:rPr lang="en-AU"/>
              <a:pPr>
                <a:defRPr/>
              </a:pPr>
              <a:t>‹#›</a:t>
            </a:fld>
            <a:endParaRPr lang="en-AU"/>
          </a:p>
        </p:txBody>
      </p:sp>
    </p:spTree>
    <p:extLst>
      <p:ext uri="{BB962C8B-B14F-4D97-AF65-F5344CB8AC3E}">
        <p14:creationId xmlns:p14="http://schemas.microsoft.com/office/powerpoint/2010/main" val="421455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3">
            <a:extLst>
              <a:ext uri="{28A0092B-C50C-407E-A947-70E740481C1C}">
                <a14:useLocalDpi xmlns:a14="http://schemas.microsoft.com/office/drawing/2010/main" val="0"/>
              </a:ext>
            </a:extLst>
          </a:blip>
          <a:srcRect l="6995" t="-406" r="44325" b="46510"/>
          <a:stretch>
            <a:fillRect/>
          </a:stretch>
        </p:blipFill>
        <p:spPr bwMode="auto">
          <a:xfrm>
            <a:off x="0" y="0"/>
            <a:ext cx="7004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STYLE TITLE</a:t>
            </a:r>
            <a:endParaRPr lang="en-AU" smtClean="0"/>
          </a:p>
        </p:txBody>
      </p:sp>
      <p:sp>
        <p:nvSpPr>
          <p:cNvPr id="1029" name="Text Placeholder 2"/>
          <p:cNvSpPr>
            <a:spLocks noGrp="1"/>
          </p:cNvSpPr>
          <p:nvPr>
            <p:ph type="body" idx="1"/>
          </p:nvPr>
        </p:nvSpPr>
        <p:spPr bwMode="auto">
          <a:xfrm>
            <a:off x="4211638" y="1600200"/>
            <a:ext cx="447516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 </a:t>
            </a:r>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dt="0"/>
  <p:txStyles>
    <p:titleStyle>
      <a:lvl1pPr algn="r" rtl="0" fontAlgn="base">
        <a:spcBef>
          <a:spcPct val="0"/>
        </a:spcBef>
        <a:spcAft>
          <a:spcPct val="0"/>
        </a:spcAft>
        <a:defRPr sz="3600" kern="1200">
          <a:solidFill>
            <a:schemeClr val="tx1"/>
          </a:solidFill>
          <a:latin typeface="+mj-lt"/>
          <a:ea typeface="+mj-ea"/>
          <a:cs typeface="+mj-cs"/>
        </a:defRPr>
      </a:lvl1pPr>
      <a:lvl2pPr algn="r" rtl="0" fontAlgn="base">
        <a:spcBef>
          <a:spcPct val="0"/>
        </a:spcBef>
        <a:spcAft>
          <a:spcPct val="0"/>
        </a:spcAft>
        <a:defRPr sz="3600">
          <a:solidFill>
            <a:schemeClr val="tx1"/>
          </a:solidFill>
          <a:latin typeface="Calibri" pitchFamily="34" charset="0"/>
        </a:defRPr>
      </a:lvl2pPr>
      <a:lvl3pPr algn="r" rtl="0" fontAlgn="base">
        <a:spcBef>
          <a:spcPct val="0"/>
        </a:spcBef>
        <a:spcAft>
          <a:spcPct val="0"/>
        </a:spcAft>
        <a:defRPr sz="3600">
          <a:solidFill>
            <a:schemeClr val="tx1"/>
          </a:solidFill>
          <a:latin typeface="Calibri" pitchFamily="34" charset="0"/>
        </a:defRPr>
      </a:lvl3pPr>
      <a:lvl4pPr algn="r" rtl="0" fontAlgn="base">
        <a:spcBef>
          <a:spcPct val="0"/>
        </a:spcBef>
        <a:spcAft>
          <a:spcPct val="0"/>
        </a:spcAft>
        <a:defRPr sz="3600">
          <a:solidFill>
            <a:schemeClr val="tx1"/>
          </a:solidFill>
          <a:latin typeface="Calibri" pitchFamily="34" charset="0"/>
        </a:defRPr>
      </a:lvl4pPr>
      <a:lvl5pPr algn="r" rtl="0" fontAlgn="base">
        <a:spcBef>
          <a:spcPct val="0"/>
        </a:spcBef>
        <a:spcAft>
          <a:spcPct val="0"/>
        </a:spcAft>
        <a:defRPr sz="3600">
          <a:solidFill>
            <a:schemeClr val="tx1"/>
          </a:solidFill>
          <a:latin typeface="Calibri" pitchFamily="34" charset="0"/>
        </a:defRPr>
      </a:lvl5pPr>
      <a:lvl6pPr marL="457200" algn="r" rtl="0" fontAlgn="base">
        <a:spcBef>
          <a:spcPct val="0"/>
        </a:spcBef>
        <a:spcAft>
          <a:spcPct val="0"/>
        </a:spcAft>
        <a:defRPr sz="3600">
          <a:solidFill>
            <a:schemeClr val="tx1"/>
          </a:solidFill>
          <a:latin typeface="Calibri" pitchFamily="34" charset="0"/>
        </a:defRPr>
      </a:lvl6pPr>
      <a:lvl7pPr marL="914400" algn="r" rtl="0" fontAlgn="base">
        <a:spcBef>
          <a:spcPct val="0"/>
        </a:spcBef>
        <a:spcAft>
          <a:spcPct val="0"/>
        </a:spcAft>
        <a:defRPr sz="3600">
          <a:solidFill>
            <a:schemeClr val="tx1"/>
          </a:solidFill>
          <a:latin typeface="Calibri" pitchFamily="34" charset="0"/>
        </a:defRPr>
      </a:lvl7pPr>
      <a:lvl8pPr marL="1371600" algn="r" rtl="0" fontAlgn="base">
        <a:spcBef>
          <a:spcPct val="0"/>
        </a:spcBef>
        <a:spcAft>
          <a:spcPct val="0"/>
        </a:spcAft>
        <a:defRPr sz="3600">
          <a:solidFill>
            <a:schemeClr val="tx1"/>
          </a:solidFill>
          <a:latin typeface="Calibri" pitchFamily="34" charset="0"/>
        </a:defRPr>
      </a:lvl8pPr>
      <a:lvl9pPr marL="1828800" algn="r" rtl="0" fontAlgn="base">
        <a:spcBef>
          <a:spcPct val="0"/>
        </a:spcBef>
        <a:spcAft>
          <a:spcPct val="0"/>
        </a:spcAft>
        <a:defRPr sz="3600">
          <a:solidFill>
            <a:schemeClr val="tx1"/>
          </a:solidFill>
          <a:latin typeface="Calibri" pitchFamily="34" charset="0"/>
        </a:defRPr>
      </a:lvl9pPr>
    </p:titleStyle>
    <p:bodyStyle>
      <a:lvl1pPr algn="r" rtl="0" fontAlgn="base">
        <a:spcBef>
          <a:spcPct val="20000"/>
        </a:spcBef>
        <a:spcAft>
          <a:spcPct val="0"/>
        </a:spcAft>
        <a:buFont typeface="Arial" charset="0"/>
        <a:defRPr sz="3200" kern="1200">
          <a:solidFill>
            <a:srgbClr val="7F7F7F"/>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slide master title</a:t>
            </a:r>
            <a:endParaRPr lang="en-AU" smtClean="0"/>
          </a:p>
        </p:txBody>
      </p:sp>
      <p:sp>
        <p:nvSpPr>
          <p:cNvPr id="2051"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468313" y="6342063"/>
            <a:ext cx="2895600" cy="365125"/>
          </a:xfrm>
          <a:prstGeom prst="rect">
            <a:avLst/>
          </a:prstGeom>
        </p:spPr>
        <p:txBody>
          <a:bodyPr vert="horz" lIns="91440" tIns="45720" rIns="91440" bIns="45720" rtlCol="0" anchor="ctr"/>
          <a:lstStyle>
            <a:lvl1pPr algn="l" fontAlgn="auto">
              <a:spcBef>
                <a:spcPts val="0"/>
              </a:spcBef>
              <a:spcAft>
                <a:spcPts val="0"/>
              </a:spcAft>
              <a:defRPr sz="800" dirty="0" smtClean="0">
                <a:solidFill>
                  <a:schemeClr val="tx1">
                    <a:tint val="75000"/>
                  </a:schemeClr>
                </a:solidFill>
                <a:latin typeface="+mn-lt"/>
                <a:cs typeface="+mn-cs"/>
              </a:defRPr>
            </a:lvl1pPr>
          </a:lstStyle>
          <a:p>
            <a:pPr>
              <a:defRPr/>
            </a:pPr>
            <a:r>
              <a:rPr lang="en-AU"/>
              <a:t>PRESENTATION NAME – MONTH YYYY</a:t>
            </a:r>
          </a:p>
          <a:p>
            <a:pPr>
              <a:defRPr/>
            </a:pPr>
            <a:r>
              <a:rPr lang="en-AU"/>
              <a:t>PRESENTER NAME</a:t>
            </a:r>
          </a:p>
        </p:txBody>
      </p:sp>
      <p:sp>
        <p:nvSpPr>
          <p:cNvPr id="6" name="Slide Number Placeholder 5"/>
          <p:cNvSpPr>
            <a:spLocks noGrp="1"/>
          </p:cNvSpPr>
          <p:nvPr>
            <p:ph type="sldNum" sz="quarter" idx="4"/>
          </p:nvPr>
        </p:nvSpPr>
        <p:spPr>
          <a:xfrm>
            <a:off x="3505200" y="6350000"/>
            <a:ext cx="2133600" cy="365125"/>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cs typeface="+mn-cs"/>
              </a:defRPr>
            </a:lvl1pPr>
          </a:lstStyle>
          <a:p>
            <a:pPr>
              <a:defRPr/>
            </a:pPr>
            <a:fld id="{7CEBCCF6-B9CA-4AAB-8177-741D818B2DE6}" type="slidenum">
              <a:rPr lang="en-AU"/>
              <a:pPr>
                <a:defRPr/>
              </a:pPr>
              <a:t>‹#›</a:t>
            </a:fld>
            <a:endParaRPr lang="en-AU" dirty="0"/>
          </a:p>
        </p:txBody>
      </p:sp>
      <p:sp>
        <p:nvSpPr>
          <p:cNvPr id="8" name="Rectangle 7"/>
          <p:cNvSpPr/>
          <p:nvPr/>
        </p:nvSpPr>
        <p:spPr>
          <a:xfrm>
            <a:off x="0" y="0"/>
            <a:ext cx="9144000" cy="11588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Rectangle 8"/>
          <p:cNvSpPr/>
          <p:nvPr/>
        </p:nvSpPr>
        <p:spPr>
          <a:xfrm>
            <a:off x="0" y="6742113"/>
            <a:ext cx="9144000" cy="11588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10" name="Straight Connector 9"/>
          <p:cNvCxnSpPr/>
          <p:nvPr/>
        </p:nvCxnSpPr>
        <p:spPr>
          <a:xfrm>
            <a:off x="0" y="6742113"/>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2238"/>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pic>
        <p:nvPicPr>
          <p:cNvPr id="2058"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80288" y="5661025"/>
            <a:ext cx="167481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3" r:id="rId2"/>
    <p:sldLayoutId id="2147483664" r:id="rId3"/>
    <p:sldLayoutId id="2147483665" r:id="rId4"/>
    <p:sldLayoutId id="2147483666" r:id="rId5"/>
    <p:sldLayoutId id="2147483667" r:id="rId6"/>
    <p:sldLayoutId id="2147483669" r:id="rId7"/>
  </p:sldLayoutIdLst>
  <p:timing>
    <p:tnLst>
      <p:par>
        <p:cTn id="1" dur="indefinite" restart="never" nodeType="tmRoot"/>
      </p:par>
    </p:tnLst>
  </p:timing>
  <p:hf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53715" y="1052885"/>
            <a:ext cx="8491537" cy="1007963"/>
          </a:xfrm>
        </p:spPr>
        <p:txBody>
          <a:bodyPr/>
          <a:lstStyle/>
          <a:p>
            <a:r>
              <a:rPr lang="en-AU" b="1" dirty="0" smtClean="0">
                <a:solidFill>
                  <a:srgbClr val="2D586D"/>
                </a:solidFill>
                <a:latin typeface="Swis721 Lt BT" pitchFamily="34" charset="0"/>
              </a:rPr>
              <a:t>Using eMR2 to improve catheter practice in adult acute care settings</a:t>
            </a:r>
          </a:p>
        </p:txBody>
      </p:sp>
      <p:sp>
        <p:nvSpPr>
          <p:cNvPr id="5" name="Title 1"/>
          <p:cNvSpPr txBox="1">
            <a:spLocks/>
          </p:cNvSpPr>
          <p:nvPr/>
        </p:nvSpPr>
        <p:spPr bwMode="auto">
          <a:xfrm>
            <a:off x="1888124" y="332656"/>
            <a:ext cx="71483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fontAlgn="base">
              <a:spcBef>
                <a:spcPct val="0"/>
              </a:spcBef>
              <a:spcAft>
                <a:spcPct val="0"/>
              </a:spcAft>
              <a:defRPr sz="3600" kern="1200" baseline="0">
                <a:solidFill>
                  <a:schemeClr val="tx1"/>
                </a:solidFill>
                <a:latin typeface="+mj-lt"/>
                <a:ea typeface="+mj-ea"/>
                <a:cs typeface="+mj-cs"/>
              </a:defRPr>
            </a:lvl1pPr>
            <a:lvl2pPr algn="r" rtl="0" fontAlgn="base">
              <a:spcBef>
                <a:spcPct val="0"/>
              </a:spcBef>
              <a:spcAft>
                <a:spcPct val="0"/>
              </a:spcAft>
              <a:defRPr sz="3600">
                <a:solidFill>
                  <a:schemeClr val="tx1"/>
                </a:solidFill>
                <a:latin typeface="Calibri" pitchFamily="34" charset="0"/>
              </a:defRPr>
            </a:lvl2pPr>
            <a:lvl3pPr algn="r" rtl="0" fontAlgn="base">
              <a:spcBef>
                <a:spcPct val="0"/>
              </a:spcBef>
              <a:spcAft>
                <a:spcPct val="0"/>
              </a:spcAft>
              <a:defRPr sz="3600">
                <a:solidFill>
                  <a:schemeClr val="tx1"/>
                </a:solidFill>
                <a:latin typeface="Calibri" pitchFamily="34" charset="0"/>
              </a:defRPr>
            </a:lvl3pPr>
            <a:lvl4pPr algn="r" rtl="0" fontAlgn="base">
              <a:spcBef>
                <a:spcPct val="0"/>
              </a:spcBef>
              <a:spcAft>
                <a:spcPct val="0"/>
              </a:spcAft>
              <a:defRPr sz="3600">
                <a:solidFill>
                  <a:schemeClr val="tx1"/>
                </a:solidFill>
                <a:latin typeface="Calibri" pitchFamily="34" charset="0"/>
              </a:defRPr>
            </a:lvl4pPr>
            <a:lvl5pPr algn="r" rtl="0" fontAlgn="base">
              <a:spcBef>
                <a:spcPct val="0"/>
              </a:spcBef>
              <a:spcAft>
                <a:spcPct val="0"/>
              </a:spcAft>
              <a:defRPr sz="3600">
                <a:solidFill>
                  <a:schemeClr val="tx1"/>
                </a:solidFill>
                <a:latin typeface="Calibri" pitchFamily="34" charset="0"/>
              </a:defRPr>
            </a:lvl5pPr>
            <a:lvl6pPr marL="457200" algn="r" rtl="0" fontAlgn="base">
              <a:spcBef>
                <a:spcPct val="0"/>
              </a:spcBef>
              <a:spcAft>
                <a:spcPct val="0"/>
              </a:spcAft>
              <a:defRPr sz="3600">
                <a:solidFill>
                  <a:schemeClr val="tx1"/>
                </a:solidFill>
                <a:latin typeface="Calibri" pitchFamily="34" charset="0"/>
              </a:defRPr>
            </a:lvl6pPr>
            <a:lvl7pPr marL="914400" algn="r" rtl="0" fontAlgn="base">
              <a:spcBef>
                <a:spcPct val="0"/>
              </a:spcBef>
              <a:spcAft>
                <a:spcPct val="0"/>
              </a:spcAft>
              <a:defRPr sz="3600">
                <a:solidFill>
                  <a:schemeClr val="tx1"/>
                </a:solidFill>
                <a:latin typeface="Calibri" pitchFamily="34" charset="0"/>
              </a:defRPr>
            </a:lvl7pPr>
            <a:lvl8pPr marL="1371600" algn="r" rtl="0" fontAlgn="base">
              <a:spcBef>
                <a:spcPct val="0"/>
              </a:spcBef>
              <a:spcAft>
                <a:spcPct val="0"/>
              </a:spcAft>
              <a:defRPr sz="3600">
                <a:solidFill>
                  <a:schemeClr val="tx1"/>
                </a:solidFill>
                <a:latin typeface="Calibri" pitchFamily="34" charset="0"/>
              </a:defRPr>
            </a:lvl8pPr>
            <a:lvl9pPr marL="1828800" algn="r" rtl="0" fontAlgn="base">
              <a:spcBef>
                <a:spcPct val="0"/>
              </a:spcBef>
              <a:spcAft>
                <a:spcPct val="0"/>
              </a:spcAft>
              <a:defRPr sz="3600">
                <a:solidFill>
                  <a:schemeClr val="tx1"/>
                </a:solidFill>
                <a:latin typeface="Calibri" pitchFamily="34" charset="0"/>
              </a:defRPr>
            </a:lvl9pPr>
          </a:lstStyle>
          <a:p>
            <a:r>
              <a:rPr lang="en-AU" sz="1600" b="1" dirty="0" smtClean="0">
                <a:solidFill>
                  <a:srgbClr val="5798B9"/>
                </a:solidFill>
                <a:latin typeface="Geometr415 Lt BT" panose="020B0502020204020303" pitchFamily="34" charset="0"/>
              </a:rPr>
              <a:t>REDUCING CATHETER ASSOCIATED URINARY TRACT INFECTIONS</a:t>
            </a:r>
            <a:endParaRPr lang="en-AU" sz="1600" b="1" dirty="0">
              <a:solidFill>
                <a:srgbClr val="5798B9"/>
              </a:solidFill>
              <a:latin typeface="Geometr415 Lt BT" panose="020B0502020204020303" pitchFamily="34" charset="0"/>
            </a:endParaRPr>
          </a:p>
        </p:txBody>
      </p:sp>
      <p:sp>
        <p:nvSpPr>
          <p:cNvPr id="7" name="Subtitle 2"/>
          <p:cNvSpPr txBox="1">
            <a:spLocks/>
          </p:cNvSpPr>
          <p:nvPr/>
        </p:nvSpPr>
        <p:spPr bwMode="auto">
          <a:xfrm>
            <a:off x="5569840" y="5589240"/>
            <a:ext cx="353866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r" rtl="0" fontAlgn="base">
              <a:spcBef>
                <a:spcPct val="20000"/>
              </a:spcBef>
              <a:spcAft>
                <a:spcPct val="0"/>
              </a:spcAft>
              <a:buFont typeface="Arial" charset="0"/>
              <a:buNone/>
              <a:defRPr sz="3200" kern="1200" baseline="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800" dirty="0" smtClean="0">
                <a:solidFill>
                  <a:srgbClr val="4283A4"/>
                </a:solidFill>
                <a:latin typeface="Swis721 Ex BT" panose="020B0605020202020204" pitchFamily="34" charset="0"/>
              </a:rPr>
              <a:t>CLINICAL EXCELLENCE </a:t>
            </a:r>
          </a:p>
          <a:p>
            <a:r>
              <a:rPr lang="en-AU" sz="1800" dirty="0" smtClean="0">
                <a:solidFill>
                  <a:srgbClr val="4283A4"/>
                </a:solidFill>
                <a:latin typeface="Swis721 Ex BT" panose="020B0605020202020204" pitchFamily="34" charset="0"/>
              </a:rPr>
              <a:t>COMMISSION</a:t>
            </a:r>
          </a:p>
          <a:p>
            <a:r>
              <a:rPr lang="en-AU" sz="1800" dirty="0" smtClean="0">
                <a:solidFill>
                  <a:srgbClr val="4283A4"/>
                </a:solidFill>
                <a:latin typeface="Swis721 Ex BT" panose="020B0605020202020204" pitchFamily="34" charset="0"/>
              </a:rPr>
              <a:t>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56578" y="2849110"/>
            <a:ext cx="8535901" cy="1365105"/>
          </a:xfrm>
          <a:prstGeom prst="rect">
            <a:avLst/>
          </a:prstGeom>
          <a:solidFill>
            <a:srgbClr val="31859C">
              <a:alpha val="68000"/>
            </a:srgbClr>
          </a:solidFill>
          <a:ln>
            <a:noFill/>
          </a:ln>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AU" sz="2400" u="sng" dirty="0" smtClean="0">
                <a:solidFill>
                  <a:srgbClr val="2D586D"/>
                </a:solidFill>
                <a:latin typeface="Swis721 Lt BT" panose="020B0403020202020204" pitchFamily="34" charset="0"/>
              </a:rPr>
              <a:t>MODULE 3</a:t>
            </a:r>
          </a:p>
          <a:p>
            <a:endParaRPr lang="en-AU" sz="2400" dirty="0" smtClean="0">
              <a:solidFill>
                <a:srgbClr val="2D586D"/>
              </a:solidFill>
              <a:latin typeface="Swis721 Lt BT" panose="020B0403020202020204" pitchFamily="34" charset="0"/>
            </a:endParaRPr>
          </a:p>
          <a:p>
            <a:r>
              <a:rPr lang="en-AU" sz="1800" dirty="0" smtClean="0">
                <a:solidFill>
                  <a:srgbClr val="2D586D"/>
                </a:solidFill>
                <a:latin typeface="Swis721 Lt BT" panose="020B0403020202020204" pitchFamily="34" charset="0"/>
              </a:rPr>
              <a:t>Automatically triggering a medical review of the catheter</a:t>
            </a:r>
          </a:p>
          <a:p>
            <a:endParaRPr lang="en-AU" sz="400" dirty="0" smtClean="0">
              <a:solidFill>
                <a:schemeClr val="bg1"/>
              </a:solidFill>
              <a:latin typeface="Swis721 Lt BT" panose="020B0403020202020204" pitchFamily="34" charset="0"/>
            </a:endParaRPr>
          </a:p>
        </p:txBody>
      </p:sp>
    </p:spTree>
    <p:extLst>
      <p:ext uri="{BB962C8B-B14F-4D97-AF65-F5344CB8AC3E}">
        <p14:creationId xmlns:p14="http://schemas.microsoft.com/office/powerpoint/2010/main" val="283206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728"/>
          <a:stretch/>
        </p:blipFill>
        <p:spPr bwMode="auto">
          <a:xfrm>
            <a:off x="179512" y="836712"/>
            <a:ext cx="8793461" cy="50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07504" y="188640"/>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AU" sz="3200" dirty="0" smtClean="0">
                <a:solidFill>
                  <a:srgbClr val="2D586D"/>
                </a:solidFill>
                <a:latin typeface="Swis721 Lt BT" panose="020B0403020202020204" pitchFamily="34" charset="0"/>
              </a:rPr>
              <a:t>Automatically triggering medical reviews</a:t>
            </a:r>
            <a:endParaRPr lang="en-AU" sz="3200" dirty="0">
              <a:solidFill>
                <a:srgbClr val="2D586D"/>
              </a:solidFill>
              <a:latin typeface="Swis721 Lt BT" panose="020B0403020202020204" pitchFamily="34" charset="0"/>
            </a:endParaRPr>
          </a:p>
          <a:p>
            <a:endParaRPr lang="en-AU" sz="400" dirty="0" smtClean="0">
              <a:solidFill>
                <a:srgbClr val="2D586D"/>
              </a:solidFill>
              <a:latin typeface="Swis721 Lt BT" panose="020B0403020202020204" pitchFamily="34" charset="0"/>
            </a:endParaRPr>
          </a:p>
        </p:txBody>
      </p:sp>
      <p:sp>
        <p:nvSpPr>
          <p:cNvPr id="4" name="Rectangle 3"/>
          <p:cNvSpPr/>
          <p:nvPr/>
        </p:nvSpPr>
        <p:spPr>
          <a:xfrm>
            <a:off x="6082901" y="3068960"/>
            <a:ext cx="2880319"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rgbClr val="FF0000"/>
                </a:solidFill>
              </a:rPr>
              <a:t>In this example, a catheter was inserted on 13/1/2015 at 1320.</a:t>
            </a:r>
          </a:p>
          <a:p>
            <a:endParaRPr lang="en-AU" dirty="0" smtClean="0">
              <a:solidFill>
                <a:srgbClr val="FF0000"/>
              </a:solidFill>
            </a:endParaRPr>
          </a:p>
          <a:p>
            <a:endParaRPr lang="en-AU" dirty="0">
              <a:solidFill>
                <a:srgbClr val="FF0000"/>
              </a:solidFill>
            </a:endParaRPr>
          </a:p>
          <a:p>
            <a:endParaRPr lang="en-AU" dirty="0">
              <a:solidFill>
                <a:srgbClr val="FF0000"/>
              </a:solidFill>
            </a:endParaRPr>
          </a:p>
          <a:p>
            <a:r>
              <a:rPr lang="en-AU" dirty="0" smtClean="0">
                <a:solidFill>
                  <a:srgbClr val="FF0000"/>
                </a:solidFill>
              </a:rPr>
              <a:t>After &gt;48 hours </a:t>
            </a:r>
            <a:r>
              <a:rPr lang="en-AU" i="1" dirty="0" smtClean="0">
                <a:solidFill>
                  <a:srgbClr val="FF0000"/>
                </a:solidFill>
              </a:rPr>
              <a:t>in situ</a:t>
            </a:r>
            <a:r>
              <a:rPr lang="en-AU" dirty="0" smtClean="0">
                <a:solidFill>
                  <a:srgbClr val="FF0000"/>
                </a:solidFill>
              </a:rPr>
              <a:t>, no other observations have been entered.</a:t>
            </a:r>
          </a:p>
        </p:txBody>
      </p:sp>
      <p:sp>
        <p:nvSpPr>
          <p:cNvPr id="6" name="Oval 5"/>
          <p:cNvSpPr/>
          <p:nvPr/>
        </p:nvSpPr>
        <p:spPr>
          <a:xfrm>
            <a:off x="8217397" y="5737238"/>
            <a:ext cx="755576" cy="128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6686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925"/>
          <a:stretch/>
        </p:blipFill>
        <p:spPr bwMode="auto">
          <a:xfrm>
            <a:off x="15486" y="692696"/>
            <a:ext cx="9128514" cy="475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07504" y="188640"/>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AU" sz="3200" dirty="0" smtClean="0">
                <a:solidFill>
                  <a:srgbClr val="2D586D"/>
                </a:solidFill>
                <a:latin typeface="Swis721 Lt BT" panose="020B0403020202020204" pitchFamily="34" charset="0"/>
              </a:rPr>
              <a:t>Automatically triggering medical reviews</a:t>
            </a:r>
            <a:endParaRPr lang="en-AU" sz="3200" dirty="0">
              <a:solidFill>
                <a:srgbClr val="2D586D"/>
              </a:solidFill>
              <a:latin typeface="Swis721 Lt BT" panose="020B0403020202020204" pitchFamily="34" charset="0"/>
            </a:endParaRPr>
          </a:p>
          <a:p>
            <a:endParaRPr lang="en-AU" sz="400" dirty="0" smtClean="0">
              <a:solidFill>
                <a:srgbClr val="2D586D"/>
              </a:solidFill>
              <a:latin typeface="Swis721 Lt BT" panose="020B0403020202020204" pitchFamily="34" charset="0"/>
            </a:endParaRPr>
          </a:p>
        </p:txBody>
      </p:sp>
      <p:sp>
        <p:nvSpPr>
          <p:cNvPr id="4" name="Rectangle 3"/>
          <p:cNvSpPr/>
          <p:nvPr/>
        </p:nvSpPr>
        <p:spPr>
          <a:xfrm>
            <a:off x="1187624" y="3370328"/>
            <a:ext cx="7848872"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rgbClr val="FF0000"/>
              </a:solidFill>
            </a:endParaRPr>
          </a:p>
          <a:p>
            <a:r>
              <a:rPr lang="en-AU" dirty="0" smtClean="0">
                <a:solidFill>
                  <a:srgbClr val="FF0000"/>
                </a:solidFill>
              </a:rPr>
              <a:t>After 48 hours </a:t>
            </a:r>
            <a:r>
              <a:rPr lang="en-AU" i="1" dirty="0" smtClean="0">
                <a:solidFill>
                  <a:srgbClr val="FF0000"/>
                </a:solidFill>
              </a:rPr>
              <a:t>in situ</a:t>
            </a:r>
            <a:r>
              <a:rPr lang="en-AU" dirty="0" smtClean="0">
                <a:solidFill>
                  <a:srgbClr val="FF0000"/>
                </a:solidFill>
              </a:rPr>
              <a:t>, no other observations have been entered.</a:t>
            </a:r>
          </a:p>
          <a:p>
            <a:r>
              <a:rPr lang="en-AU" dirty="0" smtClean="0">
                <a:solidFill>
                  <a:srgbClr val="FF0000"/>
                </a:solidFill>
              </a:rPr>
              <a:t>Nothing new appears on the patient summary screen either.</a:t>
            </a:r>
          </a:p>
        </p:txBody>
      </p:sp>
      <p:sp>
        <p:nvSpPr>
          <p:cNvPr id="2" name="Oval 1"/>
          <p:cNvSpPr/>
          <p:nvPr/>
        </p:nvSpPr>
        <p:spPr>
          <a:xfrm>
            <a:off x="8388424" y="5314544"/>
            <a:ext cx="755576" cy="128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356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783"/>
          <a:stretch/>
        </p:blipFill>
        <p:spPr bwMode="auto">
          <a:xfrm>
            <a:off x="121936" y="692696"/>
            <a:ext cx="8899968" cy="494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07504" y="188640"/>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AU" sz="3200" dirty="0" smtClean="0">
                <a:solidFill>
                  <a:srgbClr val="2D586D"/>
                </a:solidFill>
                <a:latin typeface="Swis721 Lt BT" panose="020B0403020202020204" pitchFamily="34" charset="0"/>
              </a:rPr>
              <a:t>Automatically triggering medical reviews</a:t>
            </a:r>
            <a:endParaRPr lang="en-AU" sz="3200" dirty="0">
              <a:solidFill>
                <a:srgbClr val="2D586D"/>
              </a:solidFill>
              <a:latin typeface="Swis721 Lt BT" panose="020B0403020202020204" pitchFamily="34" charset="0"/>
            </a:endParaRPr>
          </a:p>
          <a:p>
            <a:endParaRPr lang="en-AU" sz="400" dirty="0" smtClean="0">
              <a:solidFill>
                <a:srgbClr val="2D586D"/>
              </a:solidFill>
              <a:latin typeface="Swis721 Lt BT" panose="020B0403020202020204" pitchFamily="34" charset="0"/>
            </a:endParaRPr>
          </a:p>
        </p:txBody>
      </p:sp>
      <p:sp>
        <p:nvSpPr>
          <p:cNvPr id="4" name="Oval 3"/>
          <p:cNvSpPr/>
          <p:nvPr/>
        </p:nvSpPr>
        <p:spPr>
          <a:xfrm>
            <a:off x="7946824" y="5432158"/>
            <a:ext cx="1043608" cy="301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6228184" y="2276872"/>
            <a:ext cx="26902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187624" y="3370328"/>
            <a:ext cx="7848872"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rgbClr val="FF0000"/>
              </a:solidFill>
            </a:endParaRPr>
          </a:p>
          <a:p>
            <a:r>
              <a:rPr lang="en-AU" dirty="0" smtClean="0">
                <a:solidFill>
                  <a:srgbClr val="FF0000"/>
                </a:solidFill>
              </a:rPr>
              <a:t>After 64 hours </a:t>
            </a:r>
            <a:r>
              <a:rPr lang="en-AU" i="1" dirty="0" smtClean="0">
                <a:solidFill>
                  <a:srgbClr val="FF0000"/>
                </a:solidFill>
              </a:rPr>
              <a:t>in situ</a:t>
            </a:r>
            <a:r>
              <a:rPr lang="en-AU" dirty="0" smtClean="0">
                <a:solidFill>
                  <a:srgbClr val="FF0000"/>
                </a:solidFill>
              </a:rPr>
              <a:t>, a review order will automatically appear on this screen.</a:t>
            </a:r>
          </a:p>
        </p:txBody>
      </p:sp>
    </p:spTree>
    <p:extLst>
      <p:ext uri="{BB962C8B-B14F-4D97-AF65-F5344CB8AC3E}">
        <p14:creationId xmlns:p14="http://schemas.microsoft.com/office/powerpoint/2010/main" val="2202444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69033"/>
            <a:ext cx="8921807" cy="499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35496" y="116632"/>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AU" sz="3200" dirty="0" smtClean="0">
                <a:solidFill>
                  <a:srgbClr val="2D586D"/>
                </a:solidFill>
                <a:latin typeface="Swis721 Lt BT" panose="020B0403020202020204" pitchFamily="34" charset="0"/>
              </a:rPr>
              <a:t>Automatically triggering medical reviews</a:t>
            </a:r>
            <a:endParaRPr lang="en-AU" sz="3200" dirty="0">
              <a:solidFill>
                <a:srgbClr val="2D586D"/>
              </a:solidFill>
              <a:latin typeface="Swis721 Lt BT" panose="020B0403020202020204" pitchFamily="34" charset="0"/>
            </a:endParaRPr>
          </a:p>
          <a:p>
            <a:endParaRPr lang="en-AU" sz="400" dirty="0" smtClean="0">
              <a:solidFill>
                <a:srgbClr val="2D586D"/>
              </a:solidFill>
              <a:latin typeface="Swis721 Lt BT" panose="020B0403020202020204" pitchFamily="34" charset="0"/>
            </a:endParaRPr>
          </a:p>
        </p:txBody>
      </p:sp>
      <p:sp>
        <p:nvSpPr>
          <p:cNvPr id="5" name="Oval 4"/>
          <p:cNvSpPr/>
          <p:nvPr/>
        </p:nvSpPr>
        <p:spPr>
          <a:xfrm>
            <a:off x="3131840" y="2054315"/>
            <a:ext cx="288032" cy="150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8793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292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9459" name="Title 1"/>
          <p:cNvSpPr>
            <a:spLocks noGrp="1"/>
          </p:cNvSpPr>
          <p:nvPr>
            <p:ph type="ctrTitle"/>
          </p:nvPr>
        </p:nvSpPr>
        <p:spPr>
          <a:xfrm>
            <a:off x="611188" y="260350"/>
            <a:ext cx="7772400" cy="2592388"/>
          </a:xfrm>
        </p:spPr>
        <p:txBody>
          <a:bodyPr/>
          <a:lstStyle/>
          <a:p>
            <a:r>
              <a:rPr lang="en-AU" sz="5400" dirty="0" smtClean="0">
                <a:solidFill>
                  <a:schemeClr val="bg1"/>
                </a:solidFill>
              </a:rPr>
              <a:t>Thank you</a:t>
            </a:r>
            <a:r>
              <a:rPr lang="en-AU" dirty="0" smtClean="0">
                <a:solidFill>
                  <a:schemeClr val="bg1"/>
                </a:solidFill>
              </a:rPr>
              <a:t/>
            </a:r>
            <a:br>
              <a:rPr lang="en-AU" dirty="0" smtClean="0">
                <a:solidFill>
                  <a:schemeClr val="bg1"/>
                </a:solidFill>
              </a:rPr>
            </a:br>
            <a:r>
              <a:rPr lang="en-AU" dirty="0" smtClean="0">
                <a:solidFill>
                  <a:schemeClr val="bg1"/>
                </a:solidFill>
              </a:rPr>
              <a:t/>
            </a:r>
            <a:br>
              <a:rPr lang="en-AU" dirty="0" smtClean="0">
                <a:solidFill>
                  <a:schemeClr val="bg1"/>
                </a:solidFill>
              </a:rPr>
            </a:br>
            <a:endParaRPr lang="en-AU" dirty="0" smtClean="0">
              <a:solidFill>
                <a:schemeClr val="bg1"/>
              </a:solidFill>
            </a:endParaRPr>
          </a:p>
        </p:txBody>
      </p:sp>
      <p:sp>
        <p:nvSpPr>
          <p:cNvPr id="4" name="Slide Number Placeholder 3"/>
          <p:cNvSpPr>
            <a:spLocks noGrp="1"/>
          </p:cNvSpPr>
          <p:nvPr>
            <p:ph type="sldNum" sz="quarter" idx="11"/>
          </p:nvPr>
        </p:nvSpPr>
        <p:spPr/>
        <p:txBody>
          <a:bodyPr/>
          <a:lstStyle/>
          <a:p>
            <a:pPr>
              <a:defRPr/>
            </a:pPr>
            <a:fld id="{D026CB92-3824-4C7F-9407-FFD760E81C84}" type="slidenum">
              <a:rPr lang="en-AU"/>
              <a:pPr>
                <a:defRPr/>
              </a:pPr>
              <a:t>7</a:t>
            </a:fld>
            <a:endParaRPr lang="en-AU"/>
          </a:p>
        </p:txBody>
      </p:sp>
      <p:sp>
        <p:nvSpPr>
          <p:cNvPr id="19461" name="Content Placeholder 4"/>
          <p:cNvSpPr>
            <a:spLocks noGrp="1"/>
          </p:cNvSpPr>
          <p:nvPr>
            <p:ph idx="1"/>
          </p:nvPr>
        </p:nvSpPr>
        <p:spPr>
          <a:xfrm>
            <a:off x="1116013" y="3429000"/>
            <a:ext cx="7777162" cy="1655763"/>
          </a:xfrm>
        </p:spPr>
        <p:txBody>
          <a:bodyPr/>
          <a:lstStyle/>
          <a:p>
            <a:pPr algn="r"/>
            <a:r>
              <a:rPr lang="en-AU" sz="2000" dirty="0" smtClean="0">
                <a:solidFill>
                  <a:schemeClr val="bg1"/>
                </a:solidFill>
              </a:rPr>
              <a:t>For further information:</a:t>
            </a:r>
          </a:p>
          <a:p>
            <a:pPr algn="r"/>
            <a:r>
              <a:rPr lang="en-AU" sz="1100" dirty="0" smtClean="0">
                <a:solidFill>
                  <a:schemeClr val="bg1"/>
                </a:solidFill>
              </a:rPr>
              <a:t> </a:t>
            </a:r>
          </a:p>
          <a:p>
            <a:pPr algn="r"/>
            <a:r>
              <a:rPr lang="en-AU" sz="2000" u="sng" dirty="0" smtClean="0">
                <a:solidFill>
                  <a:srgbClr val="BDF0E8"/>
                </a:solidFill>
              </a:rPr>
              <a:t>cec-hai@health.nsw.gov.au</a:t>
            </a:r>
          </a:p>
          <a:p>
            <a:pPr algn="r"/>
            <a:r>
              <a:rPr lang="en-AU" sz="2000" u="sng" dirty="0" smtClean="0">
                <a:solidFill>
                  <a:srgbClr val="BDF0E8"/>
                </a:solidFill>
              </a:rPr>
              <a:t>www.cec.health.nsw.gov.au</a:t>
            </a:r>
          </a:p>
        </p:txBody>
      </p:sp>
    </p:spTree>
    <p:extLst>
      <p:ext uri="{BB962C8B-B14F-4D97-AF65-F5344CB8AC3E}">
        <p14:creationId xmlns:p14="http://schemas.microsoft.com/office/powerpoint/2010/main" val="893102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C Quali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5114</TotalTime>
  <Words>670</Words>
  <Application>Microsoft Office PowerPoint</Application>
  <PresentationFormat>On-screen Show (4:3)</PresentationFormat>
  <Paragraphs>61</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Geometr415 Lt BT</vt:lpstr>
      <vt:lpstr>Swis721 Ex BT</vt:lpstr>
      <vt:lpstr>Swis721 Lt BT</vt:lpstr>
      <vt:lpstr>Custom Design</vt:lpstr>
      <vt:lpstr>CEC Quality Theme</vt:lpstr>
      <vt:lpstr>Using eMR2 to improve catheter practice in adult acute care settings</vt:lpstr>
      <vt:lpstr>PowerPoint Presentation</vt:lpstr>
      <vt:lpstr>PowerPoint Presentation</vt:lpstr>
      <vt:lpstr>PowerPoint Presentation</vt:lpstr>
      <vt:lpstr>PowerPoint Presentation</vt:lpstr>
      <vt:lpstr>PowerPoint Presentation</vt:lpstr>
      <vt:lpstr>Thank you  </vt:lpstr>
    </vt:vector>
  </TitlesOfParts>
  <Company>HSS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eMR2 - Module 3 Triggering a Medical Review</dc:title>
  <dc:creator>Stone</dc:creator>
  <cp:lastModifiedBy>Zeb Woodpower</cp:lastModifiedBy>
  <cp:revision>463</cp:revision>
  <cp:lastPrinted>2015-01-15T23:00:23Z</cp:lastPrinted>
  <dcterms:created xsi:type="dcterms:W3CDTF">2015-02-22T05:40:57Z</dcterms:created>
  <dcterms:modified xsi:type="dcterms:W3CDTF">2019-11-12T22:05:20Z</dcterms:modified>
</cp:coreProperties>
</file>