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 type="screen4x3"/>
  <p:notesSz cx="13716000" cy="2438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2019-08-20T22:03:25Z</dcterms:created>
  <dcterms:modified xsi:type="dcterms:W3CDTF">2019-08-20T22:03:25Z</dcterms:modified>
</cp:coreProperties>
</file>